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</p:sldIdLst>
  <p:sldSz cy="5143500" cx="9144000"/>
  <p:notesSz cx="6858000" cy="9144000"/>
  <p:embeddedFontLst>
    <p:embeddedFont>
      <p:font typeface="Play"/>
      <p:regular r:id="rId44"/>
      <p:bold r:id="rId45"/>
    </p:embeddedFont>
    <p:embeddedFont>
      <p:font typeface="Tahoma"/>
      <p:regular r:id="rId46"/>
      <p:bold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20" Type="http://schemas.openxmlformats.org/officeDocument/2006/relationships/slide" Target="slides/slide1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22" Type="http://schemas.openxmlformats.org/officeDocument/2006/relationships/slide" Target="slides/slide16.xml"/><Relationship Id="rId44" Type="http://schemas.openxmlformats.org/officeDocument/2006/relationships/font" Target="fonts/Play-regular.fntdata"/><Relationship Id="rId21" Type="http://schemas.openxmlformats.org/officeDocument/2006/relationships/slide" Target="slides/slide15.xml"/><Relationship Id="rId43" Type="http://schemas.openxmlformats.org/officeDocument/2006/relationships/slide" Target="slides/slide37.xml"/><Relationship Id="rId24" Type="http://schemas.openxmlformats.org/officeDocument/2006/relationships/slide" Target="slides/slide18.xml"/><Relationship Id="rId46" Type="http://schemas.openxmlformats.org/officeDocument/2006/relationships/font" Target="fonts/Tahoma-regular.fntdata"/><Relationship Id="rId23" Type="http://schemas.openxmlformats.org/officeDocument/2006/relationships/slide" Target="slides/slide17.xml"/><Relationship Id="rId45" Type="http://schemas.openxmlformats.org/officeDocument/2006/relationships/font" Target="fonts/Play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47" Type="http://schemas.openxmlformats.org/officeDocument/2006/relationships/font" Target="fonts/Tahoma-bold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slide" Target="slides/slide33.xml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9b3b23a9e2_2_7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39b3b23a9e2_2_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9b3b23a9e2_2_1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g39b3b23a9e2_2_1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9b3b23a9e2_2_1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g39b3b23a9e2_2_1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9b3b23a9e2_2_1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39b3b23a9e2_2_1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9b3b23a9e2_2_1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39b3b23a9e2_2_1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9b3b23a9e2_2_1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g39b3b23a9e2_2_1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9b3b23a9e2_2_1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g39b3b23a9e2_2_1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9b3b23a9e2_2_1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g39b3b23a9e2_2_1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9b3b23a9e2_2_1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g39b3b23a9e2_2_1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9b3b23a9e2_2_1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g39b3b23a9e2_2_1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9b3b23a9e2_2_1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g39b3b23a9e2_2_1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9b3b23a9e2_2_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g39b3b23a9e2_2_8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/>
              <a:t>להוסיף כותרת מפת הנגב עם מקבצי מיפוי 2025:</a:t>
            </a:r>
            <a:endParaRPr/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g39b3b23a9e2_2_81:notes"/>
          <p:cNvSpPr txBox="1"/>
          <p:nvPr>
            <p:ph idx="12" type="sldNum"/>
          </p:nvPr>
        </p:nvSpPr>
        <p:spPr>
          <a:xfrm>
            <a:off x="1588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9b3b23a9e2_2_1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g39b3b23a9e2_2_1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9b3b23a9e2_2_1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g39b3b23a9e2_2_1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9b3b23a9e2_2_16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g39b3b23a9e2_2_1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9b3b23a9e2_2_16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g39b3b23a9e2_2_1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9b3b23a9e2_2_17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39b3b23a9e2_2_1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9b3b23a9e2_2_1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g39b3b23a9e2_2_1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9b3b23a9e2_2_18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g39b3b23a9e2_2_1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9b3b23a9e2_2_18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g39b3b23a9e2_2_1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9b3b23a9e2_2_18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g39b3b23a9e2_2_1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9b3b23a9e2_2_19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g39b3b23a9e2_2_1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9b3b23a9e2_2_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" name="Google Shape;140;g39b3b23a9e2_2_8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/>
              <a:t>להוסיף כותרת מפת הנגב עם מקבצי מיפוי 2025:</a:t>
            </a:r>
            <a:endParaRPr/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g39b3b23a9e2_2_87:notes"/>
          <p:cNvSpPr txBox="1"/>
          <p:nvPr>
            <p:ph idx="12" type="sldNum"/>
          </p:nvPr>
        </p:nvSpPr>
        <p:spPr>
          <a:xfrm>
            <a:off x="1588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9b3b23a9e2_2_19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g39b3b23a9e2_2_19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9b3b23a9e2_2_20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g39b3b23a9e2_2_2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9b3b23a9e2_2_20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g39b3b23a9e2_2_2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9b3b23a9e2_2_20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g39b3b23a9e2_2_20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9b3b23a9e2_2_2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g39b3b23a9e2_2_2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9b3b23a9e2_2_2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g39b3b23a9e2_2_2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9b3b23a9e2_2_2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g39b3b23a9e2_2_2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9b3b23a9e2_2_2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g39b3b23a9e2_2_2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9b3b23a9e2_2_9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39b3b23a9e2_2_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9b3b23a9e2_2_9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g39b3b23a9e2_2_9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9b3b23a9e2_2_10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39b3b23a9e2_2_1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9b3b23a9e2_2_10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g39b3b23a9e2_2_1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9b3b23a9e2_2_10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39b3b23a9e2_2_10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9b3b23a9e2_2_1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g39b3b23a9e2_2_1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ותוכן" type="obj">
  <p:cSld name="OBJEC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1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שקופית כותרת" type="title">
  <p:cSld name="TITLE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1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rt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65" name="Google Shape;65;p15"/>
          <p:cNvSpPr txBox="1"/>
          <p:nvPr>
            <p:ph idx="10" type="dt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מקטע עליונה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1pPr>
            <a:lvl2pPr indent="-228600" lvl="1" marL="914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500"/>
              <a:buNone/>
              <a:defRPr sz="1500">
                <a:solidFill>
                  <a:srgbClr val="757575"/>
                </a:solidFill>
              </a:defRPr>
            </a:lvl2pPr>
            <a:lvl3pPr indent="-2286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400"/>
              <a:buNone/>
              <a:defRPr sz="1400">
                <a:solidFill>
                  <a:srgbClr val="757575"/>
                </a:solidFill>
              </a:defRPr>
            </a:lvl3pPr>
            <a:lvl4pPr indent="-2286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4pPr>
            <a:lvl5pPr indent="-2286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5pPr>
            <a:lvl6pPr indent="-2286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6pPr>
            <a:lvl7pPr indent="-2286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7pPr>
            <a:lvl8pPr indent="-2286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8pPr>
            <a:lvl9pPr indent="-228600" lvl="8" marL="4114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71" name="Google Shape;71;p16"/>
          <p:cNvSpPr txBox="1"/>
          <p:nvPr>
            <p:ph idx="10" type="dt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שני תכנים" type="twoObj">
  <p:cSld name="TWO_OBJECTS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1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1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0" type="dt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2" type="sldNum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השוואה" type="twoTxTwoObj">
  <p:cSld name="TWO_OBJECTS_WITH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" type="body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4" name="Google Shape;84;p18"/>
          <p:cNvSpPr txBox="1"/>
          <p:nvPr>
            <p:ph idx="2" type="body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1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6" name="Google Shape;86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1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10" type="dt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8" name="Google Shape;88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2" type="sldNum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בלבד" type="titleOnly">
  <p:cSld name="TITLE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0" type="dt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2" type="sldNum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ריק" type="blank">
  <p:cSld name="BLANK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idx="10" type="dt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תוכן עם כיתוב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rtl="1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תמונה עם כיתוב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וטקסט אנכי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1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אנכית וטקסט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1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 b="0" i="0" sz="33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1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1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1" algn="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1" algn="l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1" algn="l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1" algn="l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1" algn="l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1" algn="l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1" algn="l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1" algn="l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1" algn="l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1" algn="l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6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3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5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8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2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5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4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0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7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9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7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1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6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לוגו, גרפיקה, סמל, עיצוב גרפי&#10;&#10;תוכן שנוצר על-ידי בינה מלאכותית עשוי להיות שגוי." id="129" name="Google Shape;129;p25"/>
          <p:cNvPicPr preferRelativeResize="0"/>
          <p:nvPr/>
        </p:nvPicPr>
        <p:blipFill rotWithShape="1">
          <a:blip r:embed="rId3">
            <a:alphaModFix amt="20000"/>
          </a:blip>
          <a:srcRect b="0" l="0" r="0" t="0"/>
          <a:stretch/>
        </p:blipFill>
        <p:spPr>
          <a:xfrm>
            <a:off x="2372333" y="296123"/>
            <a:ext cx="4399333" cy="4399334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5"/>
          <p:cNvSpPr txBox="1"/>
          <p:nvPr>
            <p:ph type="title"/>
          </p:nvPr>
        </p:nvSpPr>
        <p:spPr>
          <a:xfrm>
            <a:off x="346075" y="1651795"/>
            <a:ext cx="8451850" cy="1434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Tahoma"/>
              <a:buNone/>
            </a:pPr>
            <a:r>
              <a:rPr b="1" lang="iw" sz="4500">
                <a:latin typeface="Tahoma"/>
                <a:ea typeface="Tahoma"/>
                <a:cs typeface="Tahoma"/>
                <a:sym typeface="Tahoma"/>
              </a:rPr>
              <a:t>מקבצי פינוי - מיפוי נגב 2025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מפה, טקסט&#10;&#10;ייתכן שתוכן בינה מלאכותית גנרטיבית. שגוי." id="179" name="Google Shape;17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מפה, צילום מסך&#10;&#10;ייתכן שתוכן בינה מלאכותית גנרטיבית. שגוי." id="184" name="Google Shape;184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מפה, קרקע&#10;&#10;ייתכן שתוכן בינה מלאכותית גנרטיבית. שגוי." id="194" name="Google Shape;194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מפה, טקסט&#10;&#10;ייתכן שתוכן בינה מלאכותית גנרטיבית. שגוי." id="199" name="Google Shape;199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מפה, טקסט&#10;&#10;ייתכן שתוכן בינה מלאכותית גנרטיבית. שגוי." id="204" name="Google Shape;204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צילום מסך, מפה, טקסט&#10;&#10;ייתכן שתוכן בינה מלאכותית גנרטיבית. שגוי." id="209" name="Google Shape;209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צילום מסך, טקסט, מפה&#10;&#10;ייתכן שתוכן בינה מלאכותית גנרטיבית. שגוי." id="214" name="Google Shape;214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מפה, טקסט&#10;&#10;ייתכן שתוכן בינה מלאכותית גנרטיבית. שגוי." id="219" name="Google Shape;219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טקסט, מפה&#10;&#10;ייתכן שתוכן בינה מלאכותית גנרטיבית. שגוי." id="224" name="Google Shape;224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טקסט, מפה&#10;&#10;ייתכן שתוכן בינה מלאכותית גנרטיבית. שגוי." id="136" name="Google Shape;13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6"/>
          <p:cNvSpPr txBox="1"/>
          <p:nvPr/>
        </p:nvSpPr>
        <p:spPr>
          <a:xfrm>
            <a:off x="1778101" y="-10943"/>
            <a:ext cx="5587797" cy="5143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 lnSpcReduction="10000"/>
          </a:bodyPr>
          <a:lstStyle/>
          <a:p>
            <a:pPr indent="0" lvl="0" marL="0" marR="0" rt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ahoma"/>
              <a:buNone/>
            </a:pPr>
            <a:r>
              <a:rPr b="1" i="0" lang="iw" sz="3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מפת הנגב עם מקבצי פינוי</a:t>
            </a:r>
            <a:endParaRPr sz="11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טקסט, מפה&#10;&#10;ייתכן שתוכן בינה מלאכותית גנרטיבית. שגוי." id="229" name="Google Shape;229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צילום מסך, טקסט, מפה&#10;&#10;ייתכן שתוכן בינה מלאכותית גנרטיבית. שגוי." id="234" name="Google Shape;234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צילום מסך, טקסט, מפה&#10;&#10;ייתכן שתוכן בינה מלאכותית גנרטיבית. שגוי." id="239" name="Google Shape;239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צילום מסך, טקסט, מפה&#10;&#10;ייתכן שתוכן בינה מלאכותית גנרטיבית. שגוי." id="244" name="Google Shape;244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מפה, טקסט&#10;&#10;ייתכן שתוכן בינה מלאכותית גנרטיבית. שגוי." id="249" name="Google Shape;249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מפה, טקסט, צילום מסך&#10;&#10;ייתכן שתוכן בינה מלאכותית גנרטיבית. שגוי." id="254" name="Google Shape;254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מפה, צילום מסך&#10;&#10;ייתכן שתוכן בינה מלאכותית גנרטיבית. שגוי." id="259" name="Google Shape;259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מפה, צילום מסך&#10;&#10;ייתכן שתוכן בינה מלאכותית גנרטיבית. שגוי." id="264" name="Google Shape;264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צילום מסך, מפה&#10;&#10;ייתכן שתוכן בינה מלאכותית גנרטיבית. שגוי." id="269" name="Google Shape;269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מפה, צילום מסך&#10;&#10;ייתכן שתוכן בינה מלאכותית גנרטיבית. שגוי." id="274" name="Google Shape;274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טקסט, תרשים, תוכנית, צילום מסך&#10;&#10;תוכן שנוצר על-ידי בינה מלאכותית עשוי להיות שגוי." id="143" name="Google Shape;143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7"/>
          <p:cNvSpPr txBox="1"/>
          <p:nvPr/>
        </p:nvSpPr>
        <p:spPr>
          <a:xfrm>
            <a:off x="1778101" y="-10943"/>
            <a:ext cx="5587797" cy="5143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 lnSpcReduction="10000"/>
          </a:bodyPr>
          <a:lstStyle/>
          <a:p>
            <a:pPr indent="0" lvl="0" marL="0" marR="0" rt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ahoma"/>
              <a:buNone/>
            </a:pPr>
            <a:r>
              <a:rPr b="1" i="0" lang="iw" sz="3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מפת חום</a:t>
            </a:r>
            <a:endParaRPr sz="11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צילום מסך, מפה, טקסט&#10;&#10;ייתכן שתוכן בינה מלאכותית גנרטיבית. שגוי." id="279" name="Google Shape;279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מפה, טקסט, צילום מסך&#10;&#10;ייתכן שתוכן בינה מלאכותית גנרטיבית. שגוי." id="284" name="Google Shape;284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צילום מסך, מפה&#10;&#10;ייתכן שתוכן בינה מלאכותית גנרטיבית. שגוי." id="289" name="Google Shape;289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מפה, צילום מסך&#10;&#10;ייתכן שתוכן בינה מלאכותית גנרטיבית. שגוי." id="294" name="Google Shape;294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צילום מסך, טקסט, מפה&#10;&#10;ייתכן שתוכן בינה מלאכותית גנרטיבית. שגוי." id="299" name="Google Shape;299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מפה, צילום מסך, טקסט&#10;&#10;ייתכן שתוכן בינה מלאכותית גנרטיבית. שגוי." id="304" name="Google Shape;304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מפה, טקסט&#10;&#10;ייתכן שתוכן בינה מלאכותית גנרטיבית. שגוי." id="309" name="Google Shape;309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צילום מסך, מפה, טקסט&#10;&#10;ייתכן שתוכן בינה מלאכותית גנרטיבית. שגוי." id="314" name="Google Shape;314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מפה, טקסט, אטלס&#10;&#10;ייתכן שתוכן בינה מלאכותית גנרטיבית. שגוי." id="159" name="Google Shape;15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מפה, טקסט, צילום מסך&#10;&#10;ייתכן שתוכן בינה מלאכותית גנרטיבית. שגוי." id="169" name="Google Shape;169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מפה, טקסט, צילום מסך&#10;&#10;ייתכן שתוכן בינה מלאכותית גנרטיבית. שגוי." id="174" name="Google Shape;174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ערכת נושא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